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7" r:id="rId1"/>
    <p:sldMasterId id="2147483678" r:id="rId2"/>
    <p:sldMasterId id="2147483679" r:id="rId3"/>
  </p:sldMasterIdLst>
  <p:notesMasterIdLst>
    <p:notesMasterId r:id="rId1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4"/>
  </p:normalViewPr>
  <p:slideViewPr>
    <p:cSldViewPr snapToGrid="0" snapToObjects="1">
      <p:cViewPr varScale="1">
        <p:scale>
          <a:sx n="162" d="100"/>
          <a:sy n="162" d="100"/>
        </p:scale>
        <p:origin x="20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8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7309362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a94a8ee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g4a94a8ee6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3mins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8102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4a94a8ee6f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g4a94a8ee6f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9604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a94a8ee6f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4a94a8ee6f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0261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4a94a8ee6f_0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4a94a8ee6f_0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431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4a94a8ee6f_0_7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g4a94a8ee6f_0_7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962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4a94a8ee6f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g4a94a8ee6f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1mins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7489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a94a8ee6f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3" name="Google Shape;313;g4a94a8ee6f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1584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a94a8ee6f_0_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g4a94a8ee6f_0_5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1mins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9446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5"/>
          <p:cNvSpPr txBox="1">
            <a:spLocks noGrp="1"/>
          </p:cNvSpPr>
          <p:nvPr>
            <p:ph type="ctrTitle"/>
          </p:nvPr>
        </p:nvSpPr>
        <p:spPr>
          <a:xfrm>
            <a:off x="1110875" y="1364250"/>
            <a:ext cx="6372000" cy="13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5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ubTitle" idx="1"/>
          </p:nvPr>
        </p:nvSpPr>
        <p:spPr>
          <a:xfrm>
            <a:off x="1110875" y="2327850"/>
            <a:ext cx="5453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8AA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788AA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8AA7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788AA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8AA7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788AA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8AA7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788AA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8AA7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788AA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8AA7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788AA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8AA7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788AA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8AA7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788AA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8AA7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788AA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2" name="Google Shape;6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100" y="225850"/>
            <a:ext cx="1796774" cy="71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talog">
  <p:cSld name="CUSTOM_2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237874" cy="51963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6"/>
          <p:cNvSpPr/>
          <p:nvPr/>
        </p:nvSpPr>
        <p:spPr>
          <a:xfrm>
            <a:off x="0" y="0"/>
            <a:ext cx="9189900" cy="5143500"/>
          </a:xfrm>
          <a:prstGeom prst="rect">
            <a:avLst/>
          </a:prstGeom>
          <a:solidFill>
            <a:srgbClr val="000000">
              <a:alpha val="62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387900" y="368644"/>
            <a:ext cx="528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7" name="Google Shape;6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0829" y="436258"/>
            <a:ext cx="392750" cy="3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6"/>
          <p:cNvSpPr txBox="1">
            <a:spLocks noGrp="1"/>
          </p:cNvSpPr>
          <p:nvPr>
            <p:ph type="title" idx="2"/>
          </p:nvPr>
        </p:nvSpPr>
        <p:spPr>
          <a:xfrm>
            <a:off x="1035410" y="1507550"/>
            <a:ext cx="33783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/>
          <p:nvPr/>
        </p:nvSpPr>
        <p:spPr>
          <a:xfrm>
            <a:off x="470975" y="1443200"/>
            <a:ext cx="521400" cy="521400"/>
          </a:xfrm>
          <a:prstGeom prst="ellipse">
            <a:avLst/>
          </a:prstGeom>
          <a:solidFill>
            <a:srgbClr val="02B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6"/>
          <p:cNvSpPr txBox="1">
            <a:spLocks noGrp="1"/>
          </p:cNvSpPr>
          <p:nvPr>
            <p:ph type="title" idx="3"/>
          </p:nvPr>
        </p:nvSpPr>
        <p:spPr>
          <a:xfrm>
            <a:off x="4504410" y="1507559"/>
            <a:ext cx="33783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/>
          <p:nvPr/>
        </p:nvSpPr>
        <p:spPr>
          <a:xfrm>
            <a:off x="3939975" y="1443209"/>
            <a:ext cx="521400" cy="521400"/>
          </a:xfrm>
          <a:prstGeom prst="ellipse">
            <a:avLst/>
          </a:prstGeom>
          <a:solidFill>
            <a:srgbClr val="01CC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 idx="4"/>
          </p:nvPr>
        </p:nvSpPr>
        <p:spPr>
          <a:xfrm>
            <a:off x="1035410" y="2618569"/>
            <a:ext cx="33783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16"/>
          <p:cNvSpPr/>
          <p:nvPr/>
        </p:nvSpPr>
        <p:spPr>
          <a:xfrm>
            <a:off x="470975" y="2554219"/>
            <a:ext cx="521400" cy="521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6"/>
          <p:cNvSpPr txBox="1">
            <a:spLocks noGrp="1"/>
          </p:cNvSpPr>
          <p:nvPr>
            <p:ph type="title" idx="5"/>
          </p:nvPr>
        </p:nvSpPr>
        <p:spPr>
          <a:xfrm>
            <a:off x="4504410" y="2618578"/>
            <a:ext cx="33783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6"/>
          <p:cNvSpPr/>
          <p:nvPr/>
        </p:nvSpPr>
        <p:spPr>
          <a:xfrm>
            <a:off x="3939975" y="2554228"/>
            <a:ext cx="521400" cy="521400"/>
          </a:xfrm>
          <a:prstGeom prst="ellipse">
            <a:avLst/>
          </a:prstGeom>
          <a:solidFill>
            <a:srgbClr val="FF5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6"/>
          <p:cNvSpPr txBox="1">
            <a:spLocks noGrp="1"/>
          </p:cNvSpPr>
          <p:nvPr>
            <p:ph type="title" idx="6"/>
          </p:nvPr>
        </p:nvSpPr>
        <p:spPr>
          <a:xfrm>
            <a:off x="1035410" y="3729612"/>
            <a:ext cx="33783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6"/>
          <p:cNvSpPr/>
          <p:nvPr/>
        </p:nvSpPr>
        <p:spPr>
          <a:xfrm>
            <a:off x="470975" y="3665262"/>
            <a:ext cx="521400" cy="521400"/>
          </a:xfrm>
          <a:prstGeom prst="ellipse">
            <a:avLst/>
          </a:prstGeom>
          <a:solidFill>
            <a:srgbClr val="A85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4625" y="1536850"/>
            <a:ext cx="334100" cy="3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33631" y="1536846"/>
            <a:ext cx="334100" cy="3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4625" y="2647875"/>
            <a:ext cx="334100" cy="3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33625" y="2647875"/>
            <a:ext cx="334100" cy="3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64631" y="3758896"/>
            <a:ext cx="334100" cy="33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1">
  <p:cSld name="CUSTOM_4_1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1700" y="771150"/>
            <a:ext cx="8450100" cy="384750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/>
          <p:nvPr/>
        </p:nvSpPr>
        <p:spPr>
          <a:xfrm>
            <a:off x="0" y="664225"/>
            <a:ext cx="678900" cy="111300"/>
          </a:xfrm>
          <a:prstGeom prst="rect">
            <a:avLst/>
          </a:prstGeom>
          <a:solidFill>
            <a:srgbClr val="02B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11700" y="346275"/>
            <a:ext cx="615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6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0829" y="436258"/>
            <a:ext cx="392750" cy="3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>
            <a:spLocks noGrp="1"/>
          </p:cNvSpPr>
          <p:nvPr>
            <p:ph type="title" idx="2"/>
          </p:nvPr>
        </p:nvSpPr>
        <p:spPr>
          <a:xfrm>
            <a:off x="311700" y="1076625"/>
            <a:ext cx="37920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2">
  <p:cSld name="CUSTOM_4_1_1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/>
          <p:nvPr/>
        </p:nvSpPr>
        <p:spPr>
          <a:xfrm>
            <a:off x="0" y="664225"/>
            <a:ext cx="678900" cy="111300"/>
          </a:xfrm>
          <a:prstGeom prst="rect">
            <a:avLst/>
          </a:prstGeom>
          <a:solidFill>
            <a:srgbClr val="02B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311700" y="346275"/>
            <a:ext cx="615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6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0829" y="436258"/>
            <a:ext cx="392750" cy="3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/>
        </p:nvSpPr>
        <p:spPr>
          <a:xfrm>
            <a:off x="6249325" y="4734675"/>
            <a:ext cx="18345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8"/>
          <p:cNvSpPr txBox="1">
            <a:spLocks noGrp="1"/>
          </p:cNvSpPr>
          <p:nvPr>
            <p:ph type="title" idx="2"/>
          </p:nvPr>
        </p:nvSpPr>
        <p:spPr>
          <a:xfrm>
            <a:off x="311700" y="1076625"/>
            <a:ext cx="37920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5">
  <p:cSld name="CUSTOM_4_1_1_1_1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/>
        </p:nvSpPr>
        <p:spPr>
          <a:xfrm>
            <a:off x="0" y="664225"/>
            <a:ext cx="678900" cy="111300"/>
          </a:xfrm>
          <a:prstGeom prst="rect">
            <a:avLst/>
          </a:prstGeom>
          <a:solidFill>
            <a:srgbClr val="02B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311700" y="346275"/>
            <a:ext cx="615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6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0829" y="436258"/>
            <a:ext cx="392750" cy="3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/>
        </p:nvSpPr>
        <p:spPr>
          <a:xfrm>
            <a:off x="6249325" y="4734675"/>
            <a:ext cx="18345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9"/>
          <p:cNvSpPr txBox="1">
            <a:spLocks noGrp="1"/>
          </p:cNvSpPr>
          <p:nvPr>
            <p:ph type="title" idx="2"/>
          </p:nvPr>
        </p:nvSpPr>
        <p:spPr>
          <a:xfrm>
            <a:off x="311700" y="1076625"/>
            <a:ext cx="37920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4">
  <p:cSld name="CUSTOM_4_1_1_1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/>
          <p:nvPr/>
        </p:nvSpPr>
        <p:spPr>
          <a:xfrm>
            <a:off x="0" y="664225"/>
            <a:ext cx="678900" cy="111300"/>
          </a:xfrm>
          <a:prstGeom prst="rect">
            <a:avLst/>
          </a:prstGeom>
          <a:solidFill>
            <a:srgbClr val="02B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311700" y="346275"/>
            <a:ext cx="615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6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0829" y="436258"/>
            <a:ext cx="392750" cy="3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/>
        </p:nvSpPr>
        <p:spPr>
          <a:xfrm>
            <a:off x="6249325" y="4734675"/>
            <a:ext cx="18345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0"/>
          <p:cNvSpPr txBox="1">
            <a:spLocks noGrp="1"/>
          </p:cNvSpPr>
          <p:nvPr>
            <p:ph type="title" idx="2"/>
          </p:nvPr>
        </p:nvSpPr>
        <p:spPr>
          <a:xfrm>
            <a:off x="311700" y="1076625"/>
            <a:ext cx="37920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lary">
  <p:cSld name="CUSTOM_5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/>
          <p:nvPr/>
        </p:nvSpPr>
        <p:spPr>
          <a:xfrm>
            <a:off x="0" y="664225"/>
            <a:ext cx="678900" cy="111300"/>
          </a:xfrm>
          <a:prstGeom prst="rect">
            <a:avLst/>
          </a:prstGeom>
          <a:solidFill>
            <a:srgbClr val="02B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1"/>
          <p:cNvSpPr/>
          <p:nvPr/>
        </p:nvSpPr>
        <p:spPr>
          <a:xfrm>
            <a:off x="5497925" y="1989750"/>
            <a:ext cx="2099100" cy="2405100"/>
          </a:xfrm>
          <a:prstGeom prst="roundRect">
            <a:avLst>
              <a:gd name="adj" fmla="val 1974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1"/>
          <p:cNvSpPr/>
          <p:nvPr/>
        </p:nvSpPr>
        <p:spPr>
          <a:xfrm>
            <a:off x="2969075" y="1989750"/>
            <a:ext cx="2099100" cy="2405100"/>
          </a:xfrm>
          <a:prstGeom prst="roundRect">
            <a:avLst>
              <a:gd name="adj" fmla="val 1974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1"/>
          <p:cNvSpPr/>
          <p:nvPr/>
        </p:nvSpPr>
        <p:spPr>
          <a:xfrm>
            <a:off x="440225" y="1989750"/>
            <a:ext cx="2099100" cy="2405100"/>
          </a:xfrm>
          <a:prstGeom prst="roundRect">
            <a:avLst>
              <a:gd name="adj" fmla="val 1974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498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/>
          </p:nvPr>
        </p:nvSpPr>
        <p:spPr>
          <a:xfrm>
            <a:off x="576875" y="2231766"/>
            <a:ext cx="16734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8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title" idx="2"/>
          </p:nvPr>
        </p:nvSpPr>
        <p:spPr>
          <a:xfrm>
            <a:off x="576875" y="2614450"/>
            <a:ext cx="16734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title" idx="3"/>
          </p:nvPr>
        </p:nvSpPr>
        <p:spPr>
          <a:xfrm>
            <a:off x="653075" y="3669466"/>
            <a:ext cx="16734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873" y="3361864"/>
            <a:ext cx="311152" cy="1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1"/>
          <p:cNvSpPr txBox="1">
            <a:spLocks noGrp="1"/>
          </p:cNvSpPr>
          <p:nvPr>
            <p:ph type="title" idx="4"/>
          </p:nvPr>
        </p:nvSpPr>
        <p:spPr>
          <a:xfrm>
            <a:off x="3105725" y="2231766"/>
            <a:ext cx="16734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8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title" idx="5"/>
          </p:nvPr>
        </p:nvSpPr>
        <p:spPr>
          <a:xfrm>
            <a:off x="3105725" y="2614450"/>
            <a:ext cx="16734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title" idx="6"/>
          </p:nvPr>
        </p:nvSpPr>
        <p:spPr>
          <a:xfrm>
            <a:off x="3181925" y="3669466"/>
            <a:ext cx="16734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5723" y="3361864"/>
            <a:ext cx="311152" cy="1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>
            <a:spLocks noGrp="1"/>
          </p:cNvSpPr>
          <p:nvPr>
            <p:ph type="title" idx="7"/>
          </p:nvPr>
        </p:nvSpPr>
        <p:spPr>
          <a:xfrm>
            <a:off x="5634575" y="2231766"/>
            <a:ext cx="16734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8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title" idx="8"/>
          </p:nvPr>
        </p:nvSpPr>
        <p:spPr>
          <a:xfrm>
            <a:off x="5634575" y="2614450"/>
            <a:ext cx="16734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 idx="9"/>
          </p:nvPr>
        </p:nvSpPr>
        <p:spPr>
          <a:xfrm>
            <a:off x="5710775" y="3669466"/>
            <a:ext cx="16734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94573" y="3361864"/>
            <a:ext cx="311152" cy="1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>
            <a:spLocks noGrp="1"/>
          </p:cNvSpPr>
          <p:nvPr>
            <p:ph type="title" idx="13"/>
          </p:nvPr>
        </p:nvSpPr>
        <p:spPr>
          <a:xfrm>
            <a:off x="311700" y="346275"/>
            <a:ext cx="783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6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29" name="Google Shape;129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0829" y="436258"/>
            <a:ext cx="392750" cy="3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>
            <a:spLocks noGrp="1"/>
          </p:cNvSpPr>
          <p:nvPr>
            <p:ph type="title" idx="14"/>
          </p:nvPr>
        </p:nvSpPr>
        <p:spPr>
          <a:xfrm>
            <a:off x="311700" y="1076625"/>
            <a:ext cx="37920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3"/>
          <p:cNvSpPr txBox="1">
            <a:spLocks noGrp="1"/>
          </p:cNvSpPr>
          <p:nvPr>
            <p:ph type="ctrTitle"/>
          </p:nvPr>
        </p:nvSpPr>
        <p:spPr>
          <a:xfrm>
            <a:off x="1110875" y="1364250"/>
            <a:ext cx="6372000" cy="13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5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subTitle" idx="1"/>
          </p:nvPr>
        </p:nvSpPr>
        <p:spPr>
          <a:xfrm>
            <a:off x="1110875" y="2327850"/>
            <a:ext cx="5453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8AA7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788AA7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8AA7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788AA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8AA7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788AA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8AA7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788AA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8AA7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788AA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8AA7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788AA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8AA7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788AA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8AA7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788AA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8AA7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788AA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100" y="225850"/>
            <a:ext cx="1796774" cy="71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talog">
  <p:cSld name="CUSTOM_2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237874" cy="519630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4"/>
          <p:cNvSpPr/>
          <p:nvPr/>
        </p:nvSpPr>
        <p:spPr>
          <a:xfrm>
            <a:off x="0" y="0"/>
            <a:ext cx="9189900" cy="5143500"/>
          </a:xfrm>
          <a:prstGeom prst="rect">
            <a:avLst/>
          </a:prstGeom>
          <a:solidFill>
            <a:srgbClr val="000000">
              <a:alpha val="62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387900" y="368644"/>
            <a:ext cx="528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4" name="Google Shape;14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0829" y="436258"/>
            <a:ext cx="392750" cy="3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>
            <a:spLocks noGrp="1"/>
          </p:cNvSpPr>
          <p:nvPr>
            <p:ph type="title" idx="2"/>
          </p:nvPr>
        </p:nvSpPr>
        <p:spPr>
          <a:xfrm>
            <a:off x="1035410" y="1507550"/>
            <a:ext cx="33783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4"/>
          <p:cNvSpPr/>
          <p:nvPr/>
        </p:nvSpPr>
        <p:spPr>
          <a:xfrm>
            <a:off x="470975" y="1443200"/>
            <a:ext cx="521400" cy="521400"/>
          </a:xfrm>
          <a:prstGeom prst="ellipse">
            <a:avLst/>
          </a:prstGeom>
          <a:solidFill>
            <a:srgbClr val="02B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4"/>
          <p:cNvSpPr txBox="1">
            <a:spLocks noGrp="1"/>
          </p:cNvSpPr>
          <p:nvPr>
            <p:ph type="title" idx="3"/>
          </p:nvPr>
        </p:nvSpPr>
        <p:spPr>
          <a:xfrm>
            <a:off x="5811610" y="1527434"/>
            <a:ext cx="33783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" name="Google Shape;148;p24"/>
          <p:cNvSpPr/>
          <p:nvPr/>
        </p:nvSpPr>
        <p:spPr>
          <a:xfrm>
            <a:off x="5248850" y="1443209"/>
            <a:ext cx="521400" cy="521400"/>
          </a:xfrm>
          <a:prstGeom prst="ellipse">
            <a:avLst/>
          </a:prstGeom>
          <a:solidFill>
            <a:srgbClr val="01CC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4"/>
          <p:cNvSpPr txBox="1">
            <a:spLocks noGrp="1"/>
          </p:cNvSpPr>
          <p:nvPr>
            <p:ph type="title" idx="4"/>
          </p:nvPr>
        </p:nvSpPr>
        <p:spPr>
          <a:xfrm>
            <a:off x="1035410" y="2618569"/>
            <a:ext cx="33783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4"/>
          <p:cNvSpPr/>
          <p:nvPr/>
        </p:nvSpPr>
        <p:spPr>
          <a:xfrm>
            <a:off x="470975" y="2554219"/>
            <a:ext cx="521400" cy="521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4"/>
          <p:cNvSpPr txBox="1">
            <a:spLocks noGrp="1"/>
          </p:cNvSpPr>
          <p:nvPr>
            <p:ph type="title" idx="5"/>
          </p:nvPr>
        </p:nvSpPr>
        <p:spPr>
          <a:xfrm>
            <a:off x="4504410" y="2618578"/>
            <a:ext cx="33783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42500" y="1536850"/>
            <a:ext cx="334100" cy="3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4631" y="1536858"/>
            <a:ext cx="334100" cy="3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4625" y="2647875"/>
            <a:ext cx="334100" cy="33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3">
  <p:cSld name="CUSTOM_4_1_1_1_2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/>
          <p:nvPr/>
        </p:nvSpPr>
        <p:spPr>
          <a:xfrm>
            <a:off x="0" y="664225"/>
            <a:ext cx="678900" cy="111300"/>
          </a:xfrm>
          <a:prstGeom prst="rect">
            <a:avLst/>
          </a:prstGeom>
          <a:solidFill>
            <a:srgbClr val="02B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5"/>
          <p:cNvSpPr txBox="1">
            <a:spLocks noGrp="1"/>
          </p:cNvSpPr>
          <p:nvPr>
            <p:ph type="title"/>
          </p:nvPr>
        </p:nvSpPr>
        <p:spPr>
          <a:xfrm>
            <a:off x="311700" y="346275"/>
            <a:ext cx="615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6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9" name="Google Shape;15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0829" y="436258"/>
            <a:ext cx="392750" cy="3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5"/>
          <p:cNvSpPr txBox="1"/>
          <p:nvPr/>
        </p:nvSpPr>
        <p:spPr>
          <a:xfrm>
            <a:off x="6249325" y="4734675"/>
            <a:ext cx="18345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5"/>
          <p:cNvSpPr txBox="1">
            <a:spLocks noGrp="1"/>
          </p:cNvSpPr>
          <p:nvPr>
            <p:ph type="title" idx="2"/>
          </p:nvPr>
        </p:nvSpPr>
        <p:spPr>
          <a:xfrm>
            <a:off x="311700" y="1076625"/>
            <a:ext cx="37920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2">
  <p:cSld name="CUSTOM_4_1_1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6"/>
          <p:cNvSpPr/>
          <p:nvPr/>
        </p:nvSpPr>
        <p:spPr>
          <a:xfrm>
            <a:off x="0" y="664225"/>
            <a:ext cx="678900" cy="111300"/>
          </a:xfrm>
          <a:prstGeom prst="rect">
            <a:avLst/>
          </a:prstGeom>
          <a:solidFill>
            <a:srgbClr val="02B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6"/>
          <p:cNvSpPr txBox="1">
            <a:spLocks noGrp="1"/>
          </p:cNvSpPr>
          <p:nvPr>
            <p:ph type="title"/>
          </p:nvPr>
        </p:nvSpPr>
        <p:spPr>
          <a:xfrm>
            <a:off x="311700" y="346275"/>
            <a:ext cx="615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6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" name="Google Shape;16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0829" y="436258"/>
            <a:ext cx="392750" cy="3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 txBox="1"/>
          <p:nvPr/>
        </p:nvSpPr>
        <p:spPr>
          <a:xfrm>
            <a:off x="6249325" y="4734675"/>
            <a:ext cx="18345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6"/>
          <p:cNvSpPr txBox="1">
            <a:spLocks noGrp="1"/>
          </p:cNvSpPr>
          <p:nvPr>
            <p:ph type="title" idx="2"/>
          </p:nvPr>
        </p:nvSpPr>
        <p:spPr>
          <a:xfrm>
            <a:off x="311700" y="1076625"/>
            <a:ext cx="37920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5">
  <p:cSld name="CUSTOM_4_1_1_1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/>
          <p:nvPr/>
        </p:nvSpPr>
        <p:spPr>
          <a:xfrm>
            <a:off x="0" y="664225"/>
            <a:ext cx="678900" cy="111300"/>
          </a:xfrm>
          <a:prstGeom prst="rect">
            <a:avLst/>
          </a:prstGeom>
          <a:solidFill>
            <a:srgbClr val="02B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>
            <a:spLocks noGrp="1"/>
          </p:cNvSpPr>
          <p:nvPr>
            <p:ph type="title"/>
          </p:nvPr>
        </p:nvSpPr>
        <p:spPr>
          <a:xfrm>
            <a:off x="311700" y="346275"/>
            <a:ext cx="615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6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73" name="Google Shape;17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0829" y="436258"/>
            <a:ext cx="392750" cy="3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7"/>
          <p:cNvSpPr txBox="1"/>
          <p:nvPr/>
        </p:nvSpPr>
        <p:spPr>
          <a:xfrm>
            <a:off x="6249325" y="4734675"/>
            <a:ext cx="18345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7"/>
          <p:cNvSpPr txBox="1">
            <a:spLocks noGrp="1"/>
          </p:cNvSpPr>
          <p:nvPr>
            <p:ph type="title" idx="2"/>
          </p:nvPr>
        </p:nvSpPr>
        <p:spPr>
          <a:xfrm>
            <a:off x="311700" y="1076625"/>
            <a:ext cx="37920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1">
  <p:cSld name="CUSTOM_4_1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1700" y="771150"/>
            <a:ext cx="8450100" cy="3847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9"/>
          <p:cNvSpPr/>
          <p:nvPr/>
        </p:nvSpPr>
        <p:spPr>
          <a:xfrm>
            <a:off x="0" y="664225"/>
            <a:ext cx="678900" cy="111300"/>
          </a:xfrm>
          <a:prstGeom prst="rect">
            <a:avLst/>
          </a:prstGeom>
          <a:solidFill>
            <a:srgbClr val="02B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9"/>
          <p:cNvSpPr txBox="1">
            <a:spLocks noGrp="1"/>
          </p:cNvSpPr>
          <p:nvPr>
            <p:ph type="title"/>
          </p:nvPr>
        </p:nvSpPr>
        <p:spPr>
          <a:xfrm>
            <a:off x="311700" y="346275"/>
            <a:ext cx="615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6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83" name="Google Shape;183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0829" y="436258"/>
            <a:ext cx="392750" cy="3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9"/>
          <p:cNvSpPr txBox="1">
            <a:spLocks noGrp="1"/>
          </p:cNvSpPr>
          <p:nvPr>
            <p:ph type="title" idx="2"/>
          </p:nvPr>
        </p:nvSpPr>
        <p:spPr>
          <a:xfrm>
            <a:off x="311700" y="1076625"/>
            <a:ext cx="37920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lary">
  <p:cSld name="CUSTOM_5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0"/>
          <p:cNvSpPr/>
          <p:nvPr/>
        </p:nvSpPr>
        <p:spPr>
          <a:xfrm>
            <a:off x="0" y="664225"/>
            <a:ext cx="678900" cy="111300"/>
          </a:xfrm>
          <a:prstGeom prst="rect">
            <a:avLst/>
          </a:prstGeom>
          <a:solidFill>
            <a:srgbClr val="02B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0"/>
          <p:cNvSpPr/>
          <p:nvPr/>
        </p:nvSpPr>
        <p:spPr>
          <a:xfrm>
            <a:off x="5497925" y="1989750"/>
            <a:ext cx="2099100" cy="2405100"/>
          </a:xfrm>
          <a:prstGeom prst="roundRect">
            <a:avLst>
              <a:gd name="adj" fmla="val 1974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494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0"/>
          <p:cNvSpPr/>
          <p:nvPr/>
        </p:nvSpPr>
        <p:spPr>
          <a:xfrm>
            <a:off x="2969075" y="1989750"/>
            <a:ext cx="2099100" cy="2405100"/>
          </a:xfrm>
          <a:prstGeom prst="roundRect">
            <a:avLst>
              <a:gd name="adj" fmla="val 1974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494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0"/>
          <p:cNvSpPr/>
          <p:nvPr/>
        </p:nvSpPr>
        <p:spPr>
          <a:xfrm>
            <a:off x="440225" y="1989750"/>
            <a:ext cx="2099100" cy="2405100"/>
          </a:xfrm>
          <a:prstGeom prst="roundRect">
            <a:avLst>
              <a:gd name="adj" fmla="val 1974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494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0"/>
          <p:cNvSpPr txBox="1">
            <a:spLocks noGrp="1"/>
          </p:cNvSpPr>
          <p:nvPr>
            <p:ph type="title"/>
          </p:nvPr>
        </p:nvSpPr>
        <p:spPr>
          <a:xfrm>
            <a:off x="576875" y="2231766"/>
            <a:ext cx="16734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8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" name="Google Shape;192;p30"/>
          <p:cNvSpPr txBox="1">
            <a:spLocks noGrp="1"/>
          </p:cNvSpPr>
          <p:nvPr>
            <p:ph type="title" idx="2"/>
          </p:nvPr>
        </p:nvSpPr>
        <p:spPr>
          <a:xfrm>
            <a:off x="576875" y="2614450"/>
            <a:ext cx="16734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30"/>
          <p:cNvSpPr txBox="1">
            <a:spLocks noGrp="1"/>
          </p:cNvSpPr>
          <p:nvPr>
            <p:ph type="title" idx="3"/>
          </p:nvPr>
        </p:nvSpPr>
        <p:spPr>
          <a:xfrm>
            <a:off x="653075" y="3669466"/>
            <a:ext cx="16734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pic>
        <p:nvPicPr>
          <p:cNvPr id="194" name="Google Shape;19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873" y="3361864"/>
            <a:ext cx="311152" cy="1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0"/>
          <p:cNvSpPr txBox="1">
            <a:spLocks noGrp="1"/>
          </p:cNvSpPr>
          <p:nvPr>
            <p:ph type="title" idx="4"/>
          </p:nvPr>
        </p:nvSpPr>
        <p:spPr>
          <a:xfrm>
            <a:off x="3105725" y="2231766"/>
            <a:ext cx="16734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8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" name="Google Shape;196;p30"/>
          <p:cNvSpPr txBox="1">
            <a:spLocks noGrp="1"/>
          </p:cNvSpPr>
          <p:nvPr>
            <p:ph type="title" idx="5"/>
          </p:nvPr>
        </p:nvSpPr>
        <p:spPr>
          <a:xfrm>
            <a:off x="3105725" y="2614450"/>
            <a:ext cx="16734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30"/>
          <p:cNvSpPr txBox="1">
            <a:spLocks noGrp="1"/>
          </p:cNvSpPr>
          <p:nvPr>
            <p:ph type="title" idx="6"/>
          </p:nvPr>
        </p:nvSpPr>
        <p:spPr>
          <a:xfrm>
            <a:off x="3181925" y="3669466"/>
            <a:ext cx="16734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pic>
        <p:nvPicPr>
          <p:cNvPr id="198" name="Google Shape;19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5723" y="3361864"/>
            <a:ext cx="311152" cy="1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0"/>
          <p:cNvSpPr txBox="1">
            <a:spLocks noGrp="1"/>
          </p:cNvSpPr>
          <p:nvPr>
            <p:ph type="title" idx="7"/>
          </p:nvPr>
        </p:nvSpPr>
        <p:spPr>
          <a:xfrm>
            <a:off x="5634575" y="2231766"/>
            <a:ext cx="16734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8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30"/>
          <p:cNvSpPr txBox="1">
            <a:spLocks noGrp="1"/>
          </p:cNvSpPr>
          <p:nvPr>
            <p:ph type="title" idx="8"/>
          </p:nvPr>
        </p:nvSpPr>
        <p:spPr>
          <a:xfrm>
            <a:off x="5634575" y="2614450"/>
            <a:ext cx="16734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" name="Google Shape;201;p30"/>
          <p:cNvSpPr txBox="1">
            <a:spLocks noGrp="1"/>
          </p:cNvSpPr>
          <p:nvPr>
            <p:ph type="title" idx="9"/>
          </p:nvPr>
        </p:nvSpPr>
        <p:spPr>
          <a:xfrm>
            <a:off x="5710775" y="3669466"/>
            <a:ext cx="16734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94573" y="3361864"/>
            <a:ext cx="311152" cy="1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0"/>
          <p:cNvSpPr txBox="1">
            <a:spLocks noGrp="1"/>
          </p:cNvSpPr>
          <p:nvPr>
            <p:ph type="title" idx="13"/>
          </p:nvPr>
        </p:nvSpPr>
        <p:spPr>
          <a:xfrm>
            <a:off x="311700" y="346275"/>
            <a:ext cx="783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6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04" name="Google Shape;204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90829" y="436258"/>
            <a:ext cx="392750" cy="3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0"/>
          <p:cNvSpPr txBox="1">
            <a:spLocks noGrp="1"/>
          </p:cNvSpPr>
          <p:nvPr>
            <p:ph type="title" idx="14"/>
          </p:nvPr>
        </p:nvSpPr>
        <p:spPr>
          <a:xfrm>
            <a:off x="311700" y="1076625"/>
            <a:ext cx="37920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ards">
  <p:cSld name="CUSTOM_4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/>
          <p:nvPr/>
        </p:nvSpPr>
        <p:spPr>
          <a:xfrm>
            <a:off x="0" y="664225"/>
            <a:ext cx="678900" cy="111300"/>
          </a:xfrm>
          <a:prstGeom prst="rect">
            <a:avLst/>
          </a:prstGeom>
          <a:solidFill>
            <a:srgbClr val="02B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1"/>
          <p:cNvSpPr txBox="1">
            <a:spLocks noGrp="1"/>
          </p:cNvSpPr>
          <p:nvPr>
            <p:ph type="title"/>
          </p:nvPr>
        </p:nvSpPr>
        <p:spPr>
          <a:xfrm>
            <a:off x="311700" y="346275"/>
            <a:ext cx="783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6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10" name="Google Shape;21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0829" y="436258"/>
            <a:ext cx="392750" cy="3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1"/>
          <p:cNvSpPr/>
          <p:nvPr/>
        </p:nvSpPr>
        <p:spPr>
          <a:xfrm>
            <a:off x="440225" y="1913550"/>
            <a:ext cx="1840500" cy="2229600"/>
          </a:xfrm>
          <a:prstGeom prst="roundRect">
            <a:avLst>
              <a:gd name="adj" fmla="val 1974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494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1"/>
          <p:cNvSpPr txBox="1">
            <a:spLocks noGrp="1"/>
          </p:cNvSpPr>
          <p:nvPr>
            <p:ph type="title" idx="2"/>
          </p:nvPr>
        </p:nvSpPr>
        <p:spPr>
          <a:xfrm>
            <a:off x="523775" y="3436015"/>
            <a:ext cx="16734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4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31"/>
          <p:cNvSpPr txBox="1">
            <a:spLocks noGrp="1"/>
          </p:cNvSpPr>
          <p:nvPr>
            <p:ph type="title" idx="3"/>
          </p:nvPr>
        </p:nvSpPr>
        <p:spPr>
          <a:xfrm>
            <a:off x="440375" y="3708350"/>
            <a:ext cx="18405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31"/>
          <p:cNvSpPr/>
          <p:nvPr/>
        </p:nvSpPr>
        <p:spPr>
          <a:xfrm>
            <a:off x="2548842" y="1913550"/>
            <a:ext cx="1840500" cy="2229600"/>
          </a:xfrm>
          <a:prstGeom prst="roundRect">
            <a:avLst>
              <a:gd name="adj" fmla="val 1974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494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1"/>
          <p:cNvSpPr txBox="1">
            <a:spLocks noGrp="1"/>
          </p:cNvSpPr>
          <p:nvPr>
            <p:ph type="title" idx="4"/>
          </p:nvPr>
        </p:nvSpPr>
        <p:spPr>
          <a:xfrm>
            <a:off x="2632394" y="3436015"/>
            <a:ext cx="16734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4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" name="Google Shape;216;p31"/>
          <p:cNvSpPr txBox="1">
            <a:spLocks noGrp="1"/>
          </p:cNvSpPr>
          <p:nvPr>
            <p:ph type="title" idx="5"/>
          </p:nvPr>
        </p:nvSpPr>
        <p:spPr>
          <a:xfrm>
            <a:off x="2548850" y="3708350"/>
            <a:ext cx="18405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Google Shape;217;p31"/>
          <p:cNvSpPr/>
          <p:nvPr/>
        </p:nvSpPr>
        <p:spPr>
          <a:xfrm>
            <a:off x="4657458" y="1913550"/>
            <a:ext cx="1840500" cy="2229600"/>
          </a:xfrm>
          <a:prstGeom prst="roundRect">
            <a:avLst>
              <a:gd name="adj" fmla="val 1974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494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1"/>
          <p:cNvSpPr txBox="1">
            <a:spLocks noGrp="1"/>
          </p:cNvSpPr>
          <p:nvPr>
            <p:ph type="title" idx="6"/>
          </p:nvPr>
        </p:nvSpPr>
        <p:spPr>
          <a:xfrm>
            <a:off x="4741014" y="3436015"/>
            <a:ext cx="16734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4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" name="Google Shape;219;p31"/>
          <p:cNvSpPr txBox="1">
            <a:spLocks noGrp="1"/>
          </p:cNvSpPr>
          <p:nvPr>
            <p:ph type="title" idx="7"/>
          </p:nvPr>
        </p:nvSpPr>
        <p:spPr>
          <a:xfrm>
            <a:off x="4657475" y="3708350"/>
            <a:ext cx="18405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0" name="Google Shape;220;p31"/>
          <p:cNvSpPr/>
          <p:nvPr/>
        </p:nvSpPr>
        <p:spPr>
          <a:xfrm>
            <a:off x="6766075" y="1913550"/>
            <a:ext cx="1840500" cy="2229600"/>
          </a:xfrm>
          <a:prstGeom prst="roundRect">
            <a:avLst>
              <a:gd name="adj" fmla="val 1974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494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1"/>
          <p:cNvSpPr txBox="1">
            <a:spLocks noGrp="1"/>
          </p:cNvSpPr>
          <p:nvPr>
            <p:ph type="title" idx="8"/>
          </p:nvPr>
        </p:nvSpPr>
        <p:spPr>
          <a:xfrm>
            <a:off x="6849633" y="3436015"/>
            <a:ext cx="16734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4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" name="Google Shape;222;p31"/>
          <p:cNvSpPr txBox="1">
            <a:spLocks noGrp="1"/>
          </p:cNvSpPr>
          <p:nvPr>
            <p:ph type="title" idx="9"/>
          </p:nvPr>
        </p:nvSpPr>
        <p:spPr>
          <a:xfrm>
            <a:off x="6766075" y="3708350"/>
            <a:ext cx="18405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31"/>
          <p:cNvSpPr txBox="1">
            <a:spLocks noGrp="1"/>
          </p:cNvSpPr>
          <p:nvPr>
            <p:ph type="title" idx="13"/>
          </p:nvPr>
        </p:nvSpPr>
        <p:spPr>
          <a:xfrm>
            <a:off x="311700" y="1076625"/>
            <a:ext cx="37920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SP">
  <p:cSld name="CUSTOM_4_2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/>
          <p:nvPr/>
        </p:nvSpPr>
        <p:spPr>
          <a:xfrm>
            <a:off x="0" y="664225"/>
            <a:ext cx="678900" cy="111300"/>
          </a:xfrm>
          <a:prstGeom prst="rect">
            <a:avLst/>
          </a:prstGeom>
          <a:solidFill>
            <a:srgbClr val="02B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2"/>
          <p:cNvSpPr txBox="1">
            <a:spLocks noGrp="1"/>
          </p:cNvSpPr>
          <p:nvPr>
            <p:ph type="title"/>
          </p:nvPr>
        </p:nvSpPr>
        <p:spPr>
          <a:xfrm>
            <a:off x="311700" y="346275"/>
            <a:ext cx="783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6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28" name="Google Shape;22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0829" y="436258"/>
            <a:ext cx="392750" cy="3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2"/>
          <p:cNvSpPr/>
          <p:nvPr/>
        </p:nvSpPr>
        <p:spPr>
          <a:xfrm>
            <a:off x="440225" y="2370400"/>
            <a:ext cx="2518500" cy="1269600"/>
          </a:xfrm>
          <a:prstGeom prst="roundRect">
            <a:avLst>
              <a:gd name="adj" fmla="val 1974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494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2"/>
          <p:cNvSpPr txBox="1">
            <a:spLocks noGrp="1"/>
          </p:cNvSpPr>
          <p:nvPr>
            <p:ph type="title" idx="2"/>
          </p:nvPr>
        </p:nvSpPr>
        <p:spPr>
          <a:xfrm>
            <a:off x="1340400" y="2692817"/>
            <a:ext cx="14397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4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" name="Google Shape;231;p32"/>
          <p:cNvSpPr txBox="1">
            <a:spLocks noGrp="1"/>
          </p:cNvSpPr>
          <p:nvPr>
            <p:ph type="title" idx="3"/>
          </p:nvPr>
        </p:nvSpPr>
        <p:spPr>
          <a:xfrm>
            <a:off x="1340400" y="2965148"/>
            <a:ext cx="15834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" name="Google Shape;232;p32"/>
          <p:cNvSpPr/>
          <p:nvPr/>
        </p:nvSpPr>
        <p:spPr>
          <a:xfrm>
            <a:off x="654750" y="2686309"/>
            <a:ext cx="5727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2"/>
          <p:cNvSpPr/>
          <p:nvPr/>
        </p:nvSpPr>
        <p:spPr>
          <a:xfrm>
            <a:off x="3240825" y="2370400"/>
            <a:ext cx="2518500" cy="1269600"/>
          </a:xfrm>
          <a:prstGeom prst="roundRect">
            <a:avLst>
              <a:gd name="adj" fmla="val 1974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494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2"/>
          <p:cNvSpPr txBox="1">
            <a:spLocks noGrp="1"/>
          </p:cNvSpPr>
          <p:nvPr>
            <p:ph type="title" idx="4"/>
          </p:nvPr>
        </p:nvSpPr>
        <p:spPr>
          <a:xfrm>
            <a:off x="4141000" y="2692817"/>
            <a:ext cx="14397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4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" name="Google Shape;235;p32"/>
          <p:cNvSpPr txBox="1">
            <a:spLocks noGrp="1"/>
          </p:cNvSpPr>
          <p:nvPr>
            <p:ph type="title" idx="5"/>
          </p:nvPr>
        </p:nvSpPr>
        <p:spPr>
          <a:xfrm>
            <a:off x="4141000" y="2965148"/>
            <a:ext cx="15834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6" name="Google Shape;236;p32"/>
          <p:cNvSpPr/>
          <p:nvPr/>
        </p:nvSpPr>
        <p:spPr>
          <a:xfrm>
            <a:off x="3455350" y="2686309"/>
            <a:ext cx="5727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2"/>
          <p:cNvSpPr/>
          <p:nvPr/>
        </p:nvSpPr>
        <p:spPr>
          <a:xfrm>
            <a:off x="6041425" y="2370400"/>
            <a:ext cx="2518500" cy="1269600"/>
          </a:xfrm>
          <a:prstGeom prst="roundRect">
            <a:avLst>
              <a:gd name="adj" fmla="val 1974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494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2"/>
          <p:cNvSpPr txBox="1">
            <a:spLocks noGrp="1"/>
          </p:cNvSpPr>
          <p:nvPr>
            <p:ph type="title" idx="6"/>
          </p:nvPr>
        </p:nvSpPr>
        <p:spPr>
          <a:xfrm>
            <a:off x="6941600" y="2692817"/>
            <a:ext cx="14397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4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9" name="Google Shape;239;p32"/>
          <p:cNvSpPr txBox="1">
            <a:spLocks noGrp="1"/>
          </p:cNvSpPr>
          <p:nvPr>
            <p:ph type="title" idx="7"/>
          </p:nvPr>
        </p:nvSpPr>
        <p:spPr>
          <a:xfrm>
            <a:off x="6941600" y="2965148"/>
            <a:ext cx="15834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800" b="0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0" name="Google Shape;240;p32"/>
          <p:cNvSpPr/>
          <p:nvPr/>
        </p:nvSpPr>
        <p:spPr>
          <a:xfrm>
            <a:off x="6255950" y="2686309"/>
            <a:ext cx="5727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4750" y="2686300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55950" y="2686301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55350" y="2692825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2"/>
          <p:cNvSpPr txBox="1">
            <a:spLocks noGrp="1"/>
          </p:cNvSpPr>
          <p:nvPr>
            <p:ph type="title" idx="8"/>
          </p:nvPr>
        </p:nvSpPr>
        <p:spPr>
          <a:xfrm>
            <a:off x="311700" y="1076625"/>
            <a:ext cx="37920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4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02B3E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Relationship Id="rId9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9.xml"/><Relationship Id="rId11" Type="http://schemas.openxmlformats.org/officeDocument/2006/relationships/theme" Target="../theme/theme3.xml"/><Relationship Id="rId1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3"/>
          <p:cNvSpPr txBox="1">
            <a:spLocks noGrp="1"/>
          </p:cNvSpPr>
          <p:nvPr>
            <p:ph type="ctrTitle"/>
          </p:nvPr>
        </p:nvSpPr>
        <p:spPr>
          <a:xfrm>
            <a:off x="1110875" y="1364250"/>
            <a:ext cx="6372000" cy="13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5C65"/>
              </a:buClr>
              <a:buSzPts val="4000"/>
              <a:buFont typeface="Arial"/>
              <a:buNone/>
            </a:pPr>
            <a:r>
              <a:rPr lang="en" sz="4000" b="1" i="0" u="none" strike="noStrike" cap="none">
                <a:solidFill>
                  <a:srgbClr val="525C65"/>
                </a:solidFill>
                <a:latin typeface="Arial"/>
                <a:ea typeface="Arial"/>
                <a:cs typeface="Arial"/>
                <a:sym typeface="Arial"/>
              </a:rPr>
              <a:t>开班仪式</a:t>
            </a:r>
            <a:endParaRPr sz="4000" b="1" i="0" u="none" strike="noStrike" cap="none">
              <a:solidFill>
                <a:srgbClr val="525C6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33"/>
          <p:cNvSpPr txBox="1">
            <a:spLocks noGrp="1"/>
          </p:cNvSpPr>
          <p:nvPr>
            <p:ph type="subTitle" idx="1"/>
          </p:nvPr>
        </p:nvSpPr>
        <p:spPr>
          <a:xfrm>
            <a:off x="1110875" y="2327850"/>
            <a:ext cx="54537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8AA7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788AA7"/>
                </a:solidFill>
                <a:latin typeface="Arial"/>
                <a:ea typeface="Arial"/>
                <a:cs typeface="Arial"/>
                <a:sym typeface="Arial"/>
              </a:rPr>
              <a:t>数据分析</a:t>
            </a:r>
            <a:r>
              <a:rPr lang="en"/>
              <a:t> SVIP class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8AA7"/>
              </a:buClr>
              <a:buSzPts val="2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8AA7"/>
              </a:buClr>
              <a:buSzPts val="2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8AA7"/>
              </a:buClr>
              <a:buSzPts val="2400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8AA7"/>
              </a:buClr>
              <a:buSzPts val="2400"/>
              <a:buFont typeface="Arial"/>
              <a:buNone/>
            </a:pPr>
            <a:r>
              <a:rPr lang="en" sz="1400"/>
              <a:t>2018.12.19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>
            <a:spLocks noGrp="1"/>
          </p:cNvSpPr>
          <p:nvPr>
            <p:ph type="title" idx="2"/>
          </p:nvPr>
        </p:nvSpPr>
        <p:spPr>
          <a:xfrm>
            <a:off x="1035398" y="1507550"/>
            <a:ext cx="40416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Celia告诉我的必知事项</a:t>
            </a:r>
            <a:endParaRPr sz="18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4"/>
          <p:cNvSpPr txBox="1">
            <a:spLocks noGrp="1"/>
          </p:cNvSpPr>
          <p:nvPr>
            <p:ph type="title"/>
          </p:nvPr>
        </p:nvSpPr>
        <p:spPr>
          <a:xfrm>
            <a:off x="387900" y="368644"/>
            <a:ext cx="5288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目录</a:t>
            </a:r>
            <a:r>
              <a:rPr lang="en" sz="2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600" b="0" i="0" u="none" strike="noStrike" cap="none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Catalog</a:t>
            </a:r>
            <a:endParaRPr sz="1600" b="0" i="0" u="none" strike="noStrike" cap="none">
              <a:solidFill>
                <a:srgbClr val="99999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57" name="Google Shape;257;p34"/>
          <p:cNvSpPr txBox="1">
            <a:spLocks noGrp="1"/>
          </p:cNvSpPr>
          <p:nvPr>
            <p:ph type="title" idx="3"/>
          </p:nvPr>
        </p:nvSpPr>
        <p:spPr>
          <a:xfrm>
            <a:off x="5811610" y="1527434"/>
            <a:ext cx="33783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助教给我的导学长啥样？</a:t>
            </a:r>
            <a:endParaRPr sz="18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4"/>
          <p:cNvSpPr txBox="1">
            <a:spLocks noGrp="1"/>
          </p:cNvSpPr>
          <p:nvPr>
            <p:ph type="title" idx="4"/>
          </p:nvPr>
        </p:nvSpPr>
        <p:spPr>
          <a:xfrm>
            <a:off x="1035410" y="2618569"/>
            <a:ext cx="33783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/>
              <a:t>我和我的小伙伴们</a:t>
            </a:r>
            <a:endParaRPr sz="1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5"/>
          <p:cNvSpPr txBox="1">
            <a:spLocks noGrp="1"/>
          </p:cNvSpPr>
          <p:nvPr>
            <p:ph type="title" idx="2"/>
          </p:nvPr>
        </p:nvSpPr>
        <p:spPr>
          <a:xfrm>
            <a:off x="438400" y="1093150"/>
            <a:ext cx="42603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400" b="1" i="0" u="none" strike="noStrike" cap="none">
                <a:solidFill>
                  <a:srgbClr val="01CCBA"/>
                </a:solidFill>
                <a:latin typeface="Arial"/>
                <a:ea typeface="Arial"/>
                <a:cs typeface="Arial"/>
                <a:sym typeface="Arial"/>
              </a:rPr>
              <a:t>· </a:t>
            </a:r>
            <a:r>
              <a:rPr lang="en">
                <a:solidFill>
                  <a:srgbClr val="01CCBA"/>
                </a:solidFill>
              </a:rPr>
              <a:t>我要学多久？</a:t>
            </a:r>
            <a:endParaRPr sz="2400" b="1" i="0" u="none" strike="noStrike" cap="none">
              <a:solidFill>
                <a:srgbClr val="01CCB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5"/>
          <p:cNvSpPr/>
          <p:nvPr/>
        </p:nvSpPr>
        <p:spPr>
          <a:xfrm>
            <a:off x="0" y="664225"/>
            <a:ext cx="678900" cy="111300"/>
          </a:xfrm>
          <a:prstGeom prst="rect">
            <a:avLst/>
          </a:prstGeom>
          <a:solidFill>
            <a:srgbClr val="01CC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5"/>
          <p:cNvSpPr txBox="1">
            <a:spLocks noGrp="1"/>
          </p:cNvSpPr>
          <p:nvPr>
            <p:ph type="title"/>
          </p:nvPr>
        </p:nvSpPr>
        <p:spPr>
          <a:xfrm>
            <a:off x="296275" y="247325"/>
            <a:ext cx="615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0">
                <a:solidFill>
                  <a:srgbClr val="000000"/>
                </a:solidFill>
              </a:rPr>
              <a:t>Celia告诉我的必知事项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5"/>
          <p:cNvSpPr txBox="1">
            <a:spLocks noGrp="1"/>
          </p:cNvSpPr>
          <p:nvPr>
            <p:ph type="title" idx="2"/>
          </p:nvPr>
        </p:nvSpPr>
        <p:spPr>
          <a:xfrm>
            <a:off x="483925" y="2250750"/>
            <a:ext cx="42603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400" b="1" i="0" u="none" strike="noStrike" cap="none">
                <a:solidFill>
                  <a:srgbClr val="01CCBA"/>
                </a:solidFill>
                <a:latin typeface="Arial"/>
                <a:ea typeface="Arial"/>
                <a:cs typeface="Arial"/>
                <a:sym typeface="Arial"/>
              </a:rPr>
              <a:t>· </a:t>
            </a:r>
            <a:r>
              <a:rPr lang="en">
                <a:solidFill>
                  <a:srgbClr val="01CCBA"/>
                </a:solidFill>
              </a:rPr>
              <a:t>我怎么才能毕业？</a:t>
            </a:r>
            <a:endParaRPr sz="2400" b="1" i="0" u="none" strike="noStrike" cap="none">
              <a:solidFill>
                <a:srgbClr val="01CCB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5"/>
          <p:cNvSpPr txBox="1"/>
          <p:nvPr/>
        </p:nvSpPr>
        <p:spPr>
          <a:xfrm>
            <a:off x="824575" y="1496950"/>
            <a:ext cx="68952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/>
              <a:t>课程有效期6个月，ddl是</a:t>
            </a:r>
            <a:r>
              <a:rPr lang="en" sz="1600">
                <a:highlight>
                  <a:srgbClr val="E06666"/>
                </a:highlight>
              </a:rPr>
              <a:t>2019.6.19  </a:t>
            </a:r>
            <a:endParaRPr sz="1600">
              <a:highlight>
                <a:srgbClr val="E06666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/>
              <a:t>（建议：前4个月苦练本领，后2个月集中火力求职加薪）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5"/>
          <p:cNvSpPr txBox="1"/>
          <p:nvPr/>
        </p:nvSpPr>
        <p:spPr>
          <a:xfrm>
            <a:off x="751725" y="2718675"/>
            <a:ext cx="77838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dirty="0" err="1"/>
              <a:t>完成学习报告中要求</a:t>
            </a:r>
            <a:r>
              <a:rPr lang="en" sz="1600" dirty="0" err="1">
                <a:highlight>
                  <a:srgbClr val="E06666"/>
                </a:highlight>
              </a:rPr>
              <a:t>精通&amp;熟悉</a:t>
            </a:r>
            <a:r>
              <a:rPr lang="en" sz="1600" dirty="0" err="1"/>
              <a:t>的项目，即可毕业获得证书</a:t>
            </a:r>
            <a:r>
              <a:rPr lang="en" sz="1600" dirty="0"/>
              <a:t>。</a:t>
            </a:r>
            <a:endParaRPr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dirty="0"/>
              <a:t>（</a:t>
            </a:r>
            <a:r>
              <a:rPr lang="en" sz="1600" dirty="0" err="1" smtClean="0"/>
              <a:t>每人有</a:t>
            </a:r>
            <a:r>
              <a:rPr lang="zh-CN" altLang="en-US" sz="1600" dirty="0" smtClean="0"/>
              <a:t>多达</a:t>
            </a:r>
            <a:r>
              <a:rPr lang="en" sz="1600" dirty="0" smtClean="0"/>
              <a:t>8个左右的项目完成</a:t>
            </a:r>
            <a:r>
              <a:rPr lang="en" sz="1600" dirty="0"/>
              <a:t>）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5"/>
          <p:cNvSpPr txBox="1">
            <a:spLocks noGrp="1"/>
          </p:cNvSpPr>
          <p:nvPr>
            <p:ph type="title" idx="2"/>
          </p:nvPr>
        </p:nvSpPr>
        <p:spPr>
          <a:xfrm>
            <a:off x="483925" y="3408350"/>
            <a:ext cx="42603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400" b="1" i="0" u="none" strike="noStrike" cap="none">
                <a:solidFill>
                  <a:srgbClr val="01CCBA"/>
                </a:solidFill>
                <a:latin typeface="Arial"/>
                <a:ea typeface="Arial"/>
                <a:cs typeface="Arial"/>
                <a:sym typeface="Arial"/>
              </a:rPr>
              <a:t>· </a:t>
            </a:r>
            <a:r>
              <a:rPr lang="en">
                <a:solidFill>
                  <a:srgbClr val="01CCBA"/>
                </a:solidFill>
              </a:rPr>
              <a:t>我要用到什么工具？</a:t>
            </a:r>
            <a:endParaRPr>
              <a:solidFill>
                <a:srgbClr val="01CCBA"/>
              </a:solidFill>
            </a:endParaRPr>
          </a:p>
        </p:txBody>
      </p:sp>
      <p:sp>
        <p:nvSpPr>
          <p:cNvPr id="270" name="Google Shape;270;p35"/>
          <p:cNvSpPr txBox="1"/>
          <p:nvPr/>
        </p:nvSpPr>
        <p:spPr>
          <a:xfrm>
            <a:off x="751725" y="3812150"/>
            <a:ext cx="77838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/>
              <a:t>优达教室（看视频、做项目）</a:t>
            </a:r>
            <a:endParaRPr sz="16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/>
              <a:t>导学文档（助教的导学全部更新在这里）</a:t>
            </a:r>
            <a:endParaRPr sz="16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/>
              <a:t>Classin（助教上项目课，1对1辅导）</a:t>
            </a:r>
            <a:endParaRPr sz="16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/>
              <a:t>其他环境（如anaconda等，后面用到的时候助教会教大家配置）</a:t>
            </a:r>
            <a:endParaRPr sz="16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6"/>
          <p:cNvSpPr txBox="1">
            <a:spLocks noGrp="1"/>
          </p:cNvSpPr>
          <p:nvPr>
            <p:ph type="title" idx="2"/>
          </p:nvPr>
        </p:nvSpPr>
        <p:spPr>
          <a:xfrm>
            <a:off x="438400" y="1093150"/>
            <a:ext cx="42603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400" b="1" i="0" u="none" strike="noStrike" cap="none">
                <a:solidFill>
                  <a:srgbClr val="01CCBA"/>
                </a:solidFill>
                <a:latin typeface="Arial"/>
                <a:ea typeface="Arial"/>
                <a:cs typeface="Arial"/>
                <a:sym typeface="Arial"/>
              </a:rPr>
              <a:t>· </a:t>
            </a:r>
            <a:r>
              <a:rPr lang="en">
                <a:solidFill>
                  <a:srgbClr val="01CCBA"/>
                </a:solidFill>
              </a:rPr>
              <a:t>有谁会帮助我？</a:t>
            </a:r>
            <a:endParaRPr sz="2400" b="1" i="0" u="none" strike="noStrike" cap="none">
              <a:solidFill>
                <a:srgbClr val="01CCB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6"/>
          <p:cNvSpPr/>
          <p:nvPr/>
        </p:nvSpPr>
        <p:spPr>
          <a:xfrm>
            <a:off x="0" y="664225"/>
            <a:ext cx="678900" cy="111300"/>
          </a:xfrm>
          <a:prstGeom prst="rect">
            <a:avLst/>
          </a:prstGeom>
          <a:solidFill>
            <a:srgbClr val="01CC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6"/>
          <p:cNvSpPr txBox="1">
            <a:spLocks noGrp="1"/>
          </p:cNvSpPr>
          <p:nvPr>
            <p:ph type="title"/>
          </p:nvPr>
        </p:nvSpPr>
        <p:spPr>
          <a:xfrm>
            <a:off x="296275" y="247325"/>
            <a:ext cx="615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0">
                <a:solidFill>
                  <a:srgbClr val="000000"/>
                </a:solidFill>
              </a:rPr>
              <a:t>我的帮手们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6775" y="1763976"/>
            <a:ext cx="1345035" cy="1757576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6"/>
          <p:cNvSpPr txBox="1"/>
          <p:nvPr/>
        </p:nvSpPr>
        <p:spPr>
          <a:xfrm>
            <a:off x="7486800" y="3745050"/>
            <a:ext cx="1065000" cy="8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b="1"/>
              <a:t>行业导师</a:t>
            </a:r>
            <a:endParaRPr b="1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b="1"/>
              <a:t>预约制</a:t>
            </a:r>
            <a:endParaRPr b="1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b="1"/>
              <a:t>最高5次</a:t>
            </a:r>
            <a:endParaRPr b="1"/>
          </a:p>
        </p:txBody>
      </p:sp>
      <p:pic>
        <p:nvPicPr>
          <p:cNvPr id="281" name="Google Shape;28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7425" y="1591762"/>
            <a:ext cx="1409472" cy="2114222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6"/>
          <p:cNvSpPr txBox="1"/>
          <p:nvPr/>
        </p:nvSpPr>
        <p:spPr>
          <a:xfrm>
            <a:off x="5353200" y="3745050"/>
            <a:ext cx="1065000" cy="8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b="1"/>
              <a:t>助教 老孟</a:t>
            </a:r>
            <a:endParaRPr b="1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b="1"/>
              <a:t>答疑大腿</a:t>
            </a:r>
            <a:endParaRPr b="1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b="1"/>
              <a:t>无限次</a:t>
            </a:r>
            <a:endParaRPr b="1"/>
          </a:p>
        </p:txBody>
      </p:sp>
      <p:sp>
        <p:nvSpPr>
          <p:cNvPr id="283" name="Google Shape;283;p36"/>
          <p:cNvSpPr txBox="1"/>
          <p:nvPr/>
        </p:nvSpPr>
        <p:spPr>
          <a:xfrm>
            <a:off x="602700" y="3745050"/>
            <a:ext cx="1901700" cy="8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b="1"/>
              <a:t>课程产品经理 Celia</a:t>
            </a:r>
            <a:endParaRPr b="1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b="1"/>
              <a:t>跟进学习始终</a:t>
            </a:r>
            <a:endParaRPr b="1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b="1"/>
              <a:t>无限次</a:t>
            </a:r>
            <a:endParaRPr b="1"/>
          </a:p>
        </p:txBody>
      </p:sp>
      <p:sp>
        <p:nvSpPr>
          <p:cNvPr id="284" name="Google Shape;284;p36"/>
          <p:cNvSpPr txBox="1"/>
          <p:nvPr/>
        </p:nvSpPr>
        <p:spPr>
          <a:xfrm>
            <a:off x="2736300" y="3745050"/>
            <a:ext cx="1901700" cy="8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b="1"/>
              <a:t>职业发展顾问 Linda</a:t>
            </a:r>
            <a:endParaRPr b="1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b="1"/>
              <a:t>跟进求职计划</a:t>
            </a:r>
            <a:endParaRPr b="1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b="1"/>
              <a:t>无限次</a:t>
            </a:r>
            <a:endParaRPr b="1"/>
          </a:p>
        </p:txBody>
      </p:sp>
      <p:pic>
        <p:nvPicPr>
          <p:cNvPr id="285" name="Google Shape;28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400" y="1918725"/>
            <a:ext cx="2208126" cy="1460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2638" y="1627311"/>
            <a:ext cx="1585003" cy="21177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7"/>
          <p:cNvSpPr txBox="1">
            <a:spLocks noGrp="1"/>
          </p:cNvSpPr>
          <p:nvPr>
            <p:ph type="title" idx="2"/>
          </p:nvPr>
        </p:nvSpPr>
        <p:spPr>
          <a:xfrm>
            <a:off x="438400" y="1093150"/>
            <a:ext cx="42603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400" b="1" i="0" u="none" strike="noStrike" cap="none">
                <a:solidFill>
                  <a:srgbClr val="01CCBA"/>
                </a:solidFill>
                <a:latin typeface="Arial"/>
                <a:ea typeface="Arial"/>
                <a:cs typeface="Arial"/>
                <a:sym typeface="Arial"/>
              </a:rPr>
              <a:t>· </a:t>
            </a:r>
            <a:r>
              <a:rPr lang="en">
                <a:solidFill>
                  <a:srgbClr val="01CCBA"/>
                </a:solidFill>
              </a:rPr>
              <a:t>保持我的学习动力</a:t>
            </a:r>
            <a:endParaRPr sz="2400" b="1" i="0" u="none" strike="noStrike" cap="none">
              <a:solidFill>
                <a:srgbClr val="01CCB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7"/>
          <p:cNvSpPr/>
          <p:nvPr/>
        </p:nvSpPr>
        <p:spPr>
          <a:xfrm>
            <a:off x="0" y="664225"/>
            <a:ext cx="678900" cy="111300"/>
          </a:xfrm>
          <a:prstGeom prst="rect">
            <a:avLst/>
          </a:prstGeom>
          <a:solidFill>
            <a:srgbClr val="01CC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7"/>
          <p:cNvSpPr txBox="1">
            <a:spLocks noGrp="1"/>
          </p:cNvSpPr>
          <p:nvPr>
            <p:ph type="title"/>
          </p:nvPr>
        </p:nvSpPr>
        <p:spPr>
          <a:xfrm>
            <a:off x="296275" y="247325"/>
            <a:ext cx="615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0">
                <a:solidFill>
                  <a:srgbClr val="000000"/>
                </a:solidFill>
              </a:rPr>
              <a:t>我的习惯养成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7"/>
          <p:cNvSpPr txBox="1"/>
          <p:nvPr/>
        </p:nvSpPr>
        <p:spPr>
          <a:xfrm>
            <a:off x="560200" y="3920000"/>
            <a:ext cx="4138500" cy="8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b="1"/>
              <a:t>Weekly Review 时间</a:t>
            </a:r>
            <a:endParaRPr b="1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b="1"/>
              <a:t>学习状况自测</a:t>
            </a:r>
            <a:endParaRPr b="1"/>
          </a:p>
        </p:txBody>
      </p:sp>
      <p:sp>
        <p:nvSpPr>
          <p:cNvPr id="294" name="Google Shape;294;p37"/>
          <p:cNvSpPr txBox="1"/>
          <p:nvPr/>
        </p:nvSpPr>
        <p:spPr>
          <a:xfrm>
            <a:off x="4903600" y="3920000"/>
            <a:ext cx="4138500" cy="8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b="1" dirty="0" err="1" smtClean="0"/>
              <a:t>教室积分体系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zh-CN" altLang="en-US" b="1" dirty="0" smtClean="0"/>
              <a:t>（建议和导学专属计划保持一致呦）</a:t>
            </a:r>
            <a:endParaRPr b="1" dirty="0"/>
          </a:p>
        </p:txBody>
      </p:sp>
      <p:pic>
        <p:nvPicPr>
          <p:cNvPr id="295" name="Google Shape;29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200" y="1612925"/>
            <a:ext cx="3522110" cy="211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9325" y="1410200"/>
            <a:ext cx="5062931" cy="2523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/>
          <p:nvPr/>
        </p:nvSpPr>
        <p:spPr>
          <a:xfrm>
            <a:off x="0" y="664225"/>
            <a:ext cx="678900" cy="111300"/>
          </a:xfrm>
          <a:prstGeom prst="rect">
            <a:avLst/>
          </a:prstGeom>
          <a:solidFill>
            <a:srgbClr val="01CC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8"/>
          <p:cNvSpPr txBox="1">
            <a:spLocks noGrp="1"/>
          </p:cNvSpPr>
          <p:nvPr>
            <p:ph type="title"/>
          </p:nvPr>
        </p:nvSpPr>
        <p:spPr>
          <a:xfrm>
            <a:off x="320800" y="291650"/>
            <a:ext cx="615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我的项目们</a:t>
            </a:r>
            <a:endParaRPr sz="1600" b="1" i="0" u="none" strike="noStrike" cap="none">
              <a:solidFill>
                <a:srgbClr val="525C6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975" y="1318675"/>
            <a:ext cx="2760225" cy="112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4425" y="1318677"/>
            <a:ext cx="4155550" cy="112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5350" y="1263751"/>
            <a:ext cx="4155551" cy="123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2963" y="2384525"/>
            <a:ext cx="4035974" cy="123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31450" y="2402825"/>
            <a:ext cx="2633275" cy="12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09700" y="2439450"/>
            <a:ext cx="2619664" cy="112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2975" y="3569325"/>
            <a:ext cx="3792000" cy="107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15875" y="3512125"/>
            <a:ext cx="4155551" cy="1095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9"/>
          <p:cNvSpPr txBox="1">
            <a:spLocks noGrp="1"/>
          </p:cNvSpPr>
          <p:nvPr>
            <p:ph type="title" idx="2"/>
          </p:nvPr>
        </p:nvSpPr>
        <p:spPr>
          <a:xfrm>
            <a:off x="438400" y="1093150"/>
            <a:ext cx="42603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400" b="1" i="0" u="none" strike="noStrike" cap="none">
                <a:solidFill>
                  <a:srgbClr val="01CCBA"/>
                </a:solidFill>
                <a:latin typeface="Arial"/>
                <a:ea typeface="Arial"/>
                <a:cs typeface="Arial"/>
                <a:sym typeface="Arial"/>
              </a:rPr>
              <a:t>· </a:t>
            </a:r>
            <a:r>
              <a:rPr lang="en">
                <a:solidFill>
                  <a:srgbClr val="01CCBA"/>
                </a:solidFill>
              </a:rPr>
              <a:t>导学是什么？</a:t>
            </a:r>
            <a:endParaRPr sz="2400" b="1" i="0" u="none" strike="noStrike" cap="none">
              <a:solidFill>
                <a:srgbClr val="01CCB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39"/>
          <p:cNvSpPr/>
          <p:nvPr/>
        </p:nvSpPr>
        <p:spPr>
          <a:xfrm>
            <a:off x="0" y="664225"/>
            <a:ext cx="678900" cy="111300"/>
          </a:xfrm>
          <a:prstGeom prst="rect">
            <a:avLst/>
          </a:prstGeom>
          <a:solidFill>
            <a:srgbClr val="01CC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9"/>
          <p:cNvSpPr txBox="1">
            <a:spLocks noGrp="1"/>
          </p:cNvSpPr>
          <p:nvPr>
            <p:ph type="title"/>
          </p:nvPr>
        </p:nvSpPr>
        <p:spPr>
          <a:xfrm>
            <a:off x="296275" y="247325"/>
            <a:ext cx="615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0">
                <a:solidFill>
                  <a:srgbClr val="000000"/>
                </a:solidFill>
              </a:rPr>
              <a:t>助教给我的导学长啥样？</a:t>
            </a:r>
            <a:endParaRPr sz="18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9"/>
          <p:cNvSpPr txBox="1">
            <a:spLocks noGrp="1"/>
          </p:cNvSpPr>
          <p:nvPr>
            <p:ph type="title" idx="2"/>
          </p:nvPr>
        </p:nvSpPr>
        <p:spPr>
          <a:xfrm>
            <a:off x="483925" y="2250750"/>
            <a:ext cx="42603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400" b="1" i="0" u="none" strike="noStrike" cap="none">
                <a:solidFill>
                  <a:srgbClr val="01CCBA"/>
                </a:solidFill>
                <a:latin typeface="Arial"/>
                <a:ea typeface="Arial"/>
                <a:cs typeface="Arial"/>
                <a:sym typeface="Arial"/>
              </a:rPr>
              <a:t>· </a:t>
            </a:r>
            <a:r>
              <a:rPr lang="en">
                <a:solidFill>
                  <a:srgbClr val="01CCBA"/>
                </a:solidFill>
              </a:rPr>
              <a:t>导学怎么用？</a:t>
            </a:r>
            <a:endParaRPr sz="2400" b="1" i="0" u="none" strike="noStrike" cap="none">
              <a:solidFill>
                <a:srgbClr val="01CCB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9"/>
          <p:cNvSpPr txBox="1">
            <a:spLocks noGrp="1"/>
          </p:cNvSpPr>
          <p:nvPr>
            <p:ph type="title" idx="2"/>
          </p:nvPr>
        </p:nvSpPr>
        <p:spPr>
          <a:xfrm>
            <a:off x="483925" y="3408350"/>
            <a:ext cx="4260300" cy="40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" sz="2400" b="1" i="0" u="none" strike="noStrike" cap="none">
                <a:solidFill>
                  <a:srgbClr val="01CCBA"/>
                </a:solidFill>
                <a:latin typeface="Arial"/>
                <a:ea typeface="Arial"/>
                <a:cs typeface="Arial"/>
                <a:sym typeface="Arial"/>
              </a:rPr>
              <a:t>· </a:t>
            </a:r>
            <a:r>
              <a:rPr lang="en">
                <a:solidFill>
                  <a:srgbClr val="01CCBA"/>
                </a:solidFill>
              </a:rPr>
              <a:t>助教大大对我有啥要求？</a:t>
            </a:r>
            <a:endParaRPr>
              <a:solidFill>
                <a:srgbClr val="01CCBA"/>
              </a:solidFill>
            </a:endParaRPr>
          </a:p>
        </p:txBody>
      </p:sp>
      <p:pic>
        <p:nvPicPr>
          <p:cNvPr id="320" name="Google Shape;32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4225" y="379975"/>
            <a:ext cx="2387225" cy="3868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0"/>
          <p:cNvSpPr txBox="1">
            <a:spLocks noGrp="1"/>
          </p:cNvSpPr>
          <p:nvPr>
            <p:ph type="title" idx="2"/>
          </p:nvPr>
        </p:nvSpPr>
        <p:spPr>
          <a:xfrm>
            <a:off x="987775" y="1538700"/>
            <a:ext cx="7360200" cy="24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CCBA"/>
              </a:buClr>
              <a:buSzPts val="2400"/>
              <a:buFont typeface="Arial"/>
              <a:buChar char="-"/>
            </a:pPr>
            <a:r>
              <a:rPr lang="en">
                <a:solidFill>
                  <a:srgbClr val="01CCBA"/>
                </a:solidFill>
              </a:rPr>
              <a:t>我叫什么</a:t>
            </a:r>
            <a:endParaRPr>
              <a:solidFill>
                <a:srgbClr val="01CCBA"/>
              </a:solidFill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CCBA"/>
              </a:buClr>
              <a:buSzPts val="2800"/>
              <a:buChar char="-"/>
            </a:pPr>
            <a:r>
              <a:rPr lang="en">
                <a:solidFill>
                  <a:srgbClr val="01CCBA"/>
                </a:solidFill>
              </a:rPr>
              <a:t>我在哪里生活</a:t>
            </a:r>
            <a:endParaRPr>
              <a:solidFill>
                <a:srgbClr val="01CCBA"/>
              </a:solidFill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CCBA"/>
              </a:buClr>
              <a:buSzPts val="2800"/>
              <a:buChar char="-"/>
            </a:pPr>
            <a:r>
              <a:rPr lang="en">
                <a:solidFill>
                  <a:srgbClr val="01CCBA"/>
                </a:solidFill>
              </a:rPr>
              <a:t>我的工作是什么</a:t>
            </a:r>
            <a:endParaRPr>
              <a:solidFill>
                <a:srgbClr val="01CCBA"/>
              </a:solidFill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CCBA"/>
              </a:buClr>
              <a:buSzPts val="2800"/>
              <a:buChar char="-"/>
            </a:pPr>
            <a:r>
              <a:rPr lang="en">
                <a:solidFill>
                  <a:srgbClr val="01CCBA"/>
                </a:solidFill>
              </a:rPr>
              <a:t>学完数据分析后我想去做什么</a:t>
            </a:r>
            <a:endParaRPr>
              <a:solidFill>
                <a:srgbClr val="01CCBA"/>
              </a:solidFill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CCBA"/>
              </a:buClr>
              <a:buSzPts val="2800"/>
              <a:buChar char="-"/>
            </a:pPr>
            <a:r>
              <a:rPr lang="en">
                <a:solidFill>
                  <a:srgbClr val="01CCBA"/>
                </a:solidFill>
              </a:rPr>
              <a:t>我每天可以学习多久</a:t>
            </a:r>
            <a:endParaRPr>
              <a:solidFill>
                <a:srgbClr val="01CCBA"/>
              </a:solidFill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CCBA"/>
              </a:buClr>
              <a:buSzPts val="2800"/>
              <a:buChar char="-"/>
            </a:pPr>
            <a:r>
              <a:rPr lang="en">
                <a:solidFill>
                  <a:srgbClr val="01CCBA"/>
                </a:solidFill>
              </a:rPr>
              <a:t>如果我拖延症犯了，希望Celia和老孟怎么治疗</a:t>
            </a:r>
            <a:endParaRPr>
              <a:solidFill>
                <a:srgbClr val="01CCBA"/>
              </a:solidFill>
            </a:endParaRPr>
          </a:p>
        </p:txBody>
      </p:sp>
      <p:sp>
        <p:nvSpPr>
          <p:cNvPr id="326" name="Google Shape;326;p40"/>
          <p:cNvSpPr/>
          <p:nvPr/>
        </p:nvSpPr>
        <p:spPr>
          <a:xfrm>
            <a:off x="0" y="664225"/>
            <a:ext cx="678900" cy="111300"/>
          </a:xfrm>
          <a:prstGeom prst="rect">
            <a:avLst/>
          </a:prstGeom>
          <a:solidFill>
            <a:srgbClr val="01CC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40"/>
          <p:cNvSpPr txBox="1">
            <a:spLocks noGrp="1"/>
          </p:cNvSpPr>
          <p:nvPr>
            <p:ph type="title"/>
          </p:nvPr>
        </p:nvSpPr>
        <p:spPr>
          <a:xfrm>
            <a:off x="311700" y="346275"/>
            <a:ext cx="615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我和我的小伙伴们</a:t>
            </a:r>
            <a:endParaRPr sz="1600" b="1" i="0" u="none" strike="noStrike" cap="none">
              <a:solidFill>
                <a:srgbClr val="525C6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</Words>
  <Application>Microsoft Macintosh PowerPoint</Application>
  <PresentationFormat>全屏显示(16:9)</PresentationFormat>
  <Paragraphs>56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Arial</vt:lpstr>
      <vt:lpstr>Montserrat SemiBold</vt:lpstr>
      <vt:lpstr>Montserrat Medium</vt:lpstr>
      <vt:lpstr>Simple Light</vt:lpstr>
      <vt:lpstr>Simple Light</vt:lpstr>
      <vt:lpstr>Simple Light</vt:lpstr>
      <vt:lpstr>开班仪式</vt:lpstr>
      <vt:lpstr>Celia告诉我的必知事项</vt:lpstr>
      <vt:lpstr>· 我要学多久？</vt:lpstr>
      <vt:lpstr>· 有谁会帮助我？</vt:lpstr>
      <vt:lpstr>· 保持我的学习动力</vt:lpstr>
      <vt:lpstr>我的项目们</vt:lpstr>
      <vt:lpstr>· 导学是什么？</vt:lpstr>
      <vt:lpstr>我叫什么 我在哪里生活 我的工作是什么 学完数据分析后我想去做什么 我每天可以学习多久 如果我拖延症犯了，希望Celia和老孟怎么治疗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开班仪式</dc:title>
  <cp:lastModifiedBy>user</cp:lastModifiedBy>
  <cp:revision>1</cp:revision>
  <dcterms:modified xsi:type="dcterms:W3CDTF">2018-12-19T12:09:44Z</dcterms:modified>
</cp:coreProperties>
</file>